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407275" cy="96932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C54523-16E5-408E-9D42-728F52F7DBDD}" v="16" dt="2022-08-02T17:57:30.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1" d="100"/>
          <a:sy n="71" d="100"/>
        </p:scale>
        <p:origin x="2203" y="-6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ickland, Stephen" userId="4214a1c4-a1a2-464c-a2b9-2630fe0d7b21" providerId="ADAL" clId="{B4C54523-16E5-408E-9D42-728F52F7DBDD}"/>
    <pc:docChg chg="modSld">
      <pc:chgData name="Strickland, Stephen" userId="4214a1c4-a1a2-464c-a2b9-2630fe0d7b21" providerId="ADAL" clId="{B4C54523-16E5-408E-9D42-728F52F7DBDD}" dt="2022-08-02T17:58:09.576" v="34" actId="115"/>
      <pc:docMkLst>
        <pc:docMk/>
      </pc:docMkLst>
      <pc:sldChg chg="addSp modSp mod">
        <pc:chgData name="Strickland, Stephen" userId="4214a1c4-a1a2-464c-a2b9-2630fe0d7b21" providerId="ADAL" clId="{B4C54523-16E5-408E-9D42-728F52F7DBDD}" dt="2022-08-02T17:58:09.576" v="34" actId="115"/>
        <pc:sldMkLst>
          <pc:docMk/>
          <pc:sldMk cId="4039771612" sldId="256"/>
        </pc:sldMkLst>
        <pc:spChg chg="mod">
          <ac:chgData name="Strickland, Stephen" userId="4214a1c4-a1a2-464c-a2b9-2630fe0d7b21" providerId="ADAL" clId="{B4C54523-16E5-408E-9D42-728F52F7DBDD}" dt="2022-08-02T17:58:09.576" v="34" actId="115"/>
          <ac:spMkLst>
            <pc:docMk/>
            <pc:sldMk cId="4039771612" sldId="256"/>
            <ac:spMk id="3" creationId="{4BBA7343-5569-4640-96E5-C64059749EAF}"/>
          </ac:spMkLst>
        </pc:spChg>
        <pc:picChg chg="add mod">
          <ac:chgData name="Strickland, Stephen" userId="4214a1c4-a1a2-464c-a2b9-2630fe0d7b21" providerId="ADAL" clId="{B4C54523-16E5-408E-9D42-728F52F7DBDD}" dt="2022-08-02T17:55:03.361" v="14" actId="167"/>
          <ac:picMkLst>
            <pc:docMk/>
            <pc:sldMk cId="4039771612" sldId="256"/>
            <ac:picMk id="1032" creationId="{8B98FB45-4AD4-4476-8414-C62F1E9198AA}"/>
          </ac:picMkLst>
        </pc:picChg>
        <pc:picChg chg="add mod">
          <ac:chgData name="Strickland, Stephen" userId="4214a1c4-a1a2-464c-a2b9-2630fe0d7b21" providerId="ADAL" clId="{B4C54523-16E5-408E-9D42-728F52F7DBDD}" dt="2022-08-02T17:56:45.135" v="20" actId="14100"/>
          <ac:picMkLst>
            <pc:docMk/>
            <pc:sldMk cId="4039771612" sldId="256"/>
            <ac:picMk id="1034" creationId="{553E9B39-688B-4D04-8009-8ED66DBA937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5546" y="1586377"/>
            <a:ext cx="6296184" cy="3374696"/>
          </a:xfrm>
        </p:spPr>
        <p:txBody>
          <a:bodyPr anchor="b"/>
          <a:lstStyle>
            <a:lvl1pPr algn="ctr">
              <a:defRPr sz="4861"/>
            </a:lvl1pPr>
          </a:lstStyle>
          <a:p>
            <a:r>
              <a:rPr lang="en-US"/>
              <a:t>Click to edit Master title style</a:t>
            </a:r>
            <a:endParaRPr lang="en-US" dirty="0"/>
          </a:p>
        </p:txBody>
      </p:sp>
      <p:sp>
        <p:nvSpPr>
          <p:cNvPr id="3" name="Subtitle 2"/>
          <p:cNvSpPr>
            <a:spLocks noGrp="1"/>
          </p:cNvSpPr>
          <p:nvPr>
            <p:ph type="subTitle" idx="1"/>
          </p:nvPr>
        </p:nvSpPr>
        <p:spPr>
          <a:xfrm>
            <a:off x="925910" y="5091214"/>
            <a:ext cx="5555456" cy="2340297"/>
          </a:xfrm>
        </p:spPr>
        <p:txBody>
          <a:bodyPr/>
          <a:lstStyle>
            <a:lvl1pPr marL="0" indent="0" algn="ctr">
              <a:buNone/>
              <a:defRPr sz="1944"/>
            </a:lvl1pPr>
            <a:lvl2pPr marL="370378" indent="0" algn="ctr">
              <a:buNone/>
              <a:defRPr sz="1620"/>
            </a:lvl2pPr>
            <a:lvl3pPr marL="740755" indent="0" algn="ctr">
              <a:buNone/>
              <a:defRPr sz="1458"/>
            </a:lvl3pPr>
            <a:lvl4pPr marL="1111133" indent="0" algn="ctr">
              <a:buNone/>
              <a:defRPr sz="1296"/>
            </a:lvl4pPr>
            <a:lvl5pPr marL="1481511" indent="0" algn="ctr">
              <a:buNone/>
              <a:defRPr sz="1296"/>
            </a:lvl5pPr>
            <a:lvl6pPr marL="1851889" indent="0" algn="ctr">
              <a:buNone/>
              <a:defRPr sz="1296"/>
            </a:lvl6pPr>
            <a:lvl7pPr marL="2222266" indent="0" algn="ctr">
              <a:buNone/>
              <a:defRPr sz="1296"/>
            </a:lvl7pPr>
            <a:lvl8pPr marL="2592644" indent="0" algn="ctr">
              <a:buNone/>
              <a:defRPr sz="1296"/>
            </a:lvl8pPr>
            <a:lvl9pPr marL="2963022" indent="0" algn="ctr">
              <a:buNone/>
              <a:defRPr sz="12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2C6E13-56EE-4257-ACA5-5B0D8D5001C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0263F-9162-4458-ABFD-3AF294664B92}" type="slidenum">
              <a:rPr lang="en-US" smtClean="0"/>
              <a:t>‹#›</a:t>
            </a:fld>
            <a:endParaRPr lang="en-US"/>
          </a:p>
        </p:txBody>
      </p:sp>
    </p:spTree>
    <p:extLst>
      <p:ext uri="{BB962C8B-B14F-4D97-AF65-F5344CB8AC3E}">
        <p14:creationId xmlns:p14="http://schemas.microsoft.com/office/powerpoint/2010/main" val="152576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2C6E13-56EE-4257-ACA5-5B0D8D5001C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0263F-9162-4458-ABFD-3AF294664B92}" type="slidenum">
              <a:rPr lang="en-US" smtClean="0"/>
              <a:t>‹#›</a:t>
            </a:fld>
            <a:endParaRPr lang="en-US"/>
          </a:p>
        </p:txBody>
      </p:sp>
    </p:spTree>
    <p:extLst>
      <p:ext uri="{BB962C8B-B14F-4D97-AF65-F5344CB8AC3E}">
        <p14:creationId xmlns:p14="http://schemas.microsoft.com/office/powerpoint/2010/main" val="3341116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0831" y="516077"/>
            <a:ext cx="1597194" cy="821460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9251" y="516077"/>
            <a:ext cx="4698990" cy="82146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2C6E13-56EE-4257-ACA5-5B0D8D5001C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0263F-9162-4458-ABFD-3AF294664B92}" type="slidenum">
              <a:rPr lang="en-US" smtClean="0"/>
              <a:t>‹#›</a:t>
            </a:fld>
            <a:endParaRPr lang="en-US"/>
          </a:p>
        </p:txBody>
      </p:sp>
    </p:spTree>
    <p:extLst>
      <p:ext uri="{BB962C8B-B14F-4D97-AF65-F5344CB8AC3E}">
        <p14:creationId xmlns:p14="http://schemas.microsoft.com/office/powerpoint/2010/main" val="2005751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2C6E13-56EE-4257-ACA5-5B0D8D5001C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0263F-9162-4458-ABFD-3AF294664B92}" type="slidenum">
              <a:rPr lang="en-US" smtClean="0"/>
              <a:t>‹#›</a:t>
            </a:fld>
            <a:endParaRPr lang="en-US"/>
          </a:p>
        </p:txBody>
      </p:sp>
    </p:spTree>
    <p:extLst>
      <p:ext uri="{BB962C8B-B14F-4D97-AF65-F5344CB8AC3E}">
        <p14:creationId xmlns:p14="http://schemas.microsoft.com/office/powerpoint/2010/main" val="7436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5392" y="2416590"/>
            <a:ext cx="6388775" cy="4032132"/>
          </a:xfrm>
        </p:spPr>
        <p:txBody>
          <a:bodyPr anchor="b"/>
          <a:lstStyle>
            <a:lvl1pPr>
              <a:defRPr sz="4861"/>
            </a:lvl1pPr>
          </a:lstStyle>
          <a:p>
            <a:r>
              <a:rPr lang="en-US"/>
              <a:t>Click to edit Master title style</a:t>
            </a:r>
            <a:endParaRPr lang="en-US" dirty="0"/>
          </a:p>
        </p:txBody>
      </p:sp>
      <p:sp>
        <p:nvSpPr>
          <p:cNvPr id="3" name="Text Placeholder 2"/>
          <p:cNvSpPr>
            <a:spLocks noGrp="1"/>
          </p:cNvSpPr>
          <p:nvPr>
            <p:ph type="body" idx="1"/>
          </p:nvPr>
        </p:nvSpPr>
        <p:spPr>
          <a:xfrm>
            <a:off x="505392" y="6486868"/>
            <a:ext cx="6388775" cy="2120403"/>
          </a:xfrm>
        </p:spPr>
        <p:txBody>
          <a:bodyPr/>
          <a:lstStyle>
            <a:lvl1pPr marL="0" indent="0">
              <a:buNone/>
              <a:defRPr sz="1944">
                <a:solidFill>
                  <a:schemeClr val="tx1"/>
                </a:solidFill>
              </a:defRPr>
            </a:lvl1pPr>
            <a:lvl2pPr marL="370378" indent="0">
              <a:buNone/>
              <a:defRPr sz="1620">
                <a:solidFill>
                  <a:schemeClr val="tx1">
                    <a:tint val="75000"/>
                  </a:schemeClr>
                </a:solidFill>
              </a:defRPr>
            </a:lvl2pPr>
            <a:lvl3pPr marL="740755" indent="0">
              <a:buNone/>
              <a:defRPr sz="1458">
                <a:solidFill>
                  <a:schemeClr val="tx1">
                    <a:tint val="75000"/>
                  </a:schemeClr>
                </a:solidFill>
              </a:defRPr>
            </a:lvl3pPr>
            <a:lvl4pPr marL="1111133" indent="0">
              <a:buNone/>
              <a:defRPr sz="1296">
                <a:solidFill>
                  <a:schemeClr val="tx1">
                    <a:tint val="75000"/>
                  </a:schemeClr>
                </a:solidFill>
              </a:defRPr>
            </a:lvl4pPr>
            <a:lvl5pPr marL="1481511" indent="0">
              <a:buNone/>
              <a:defRPr sz="1296">
                <a:solidFill>
                  <a:schemeClr val="tx1">
                    <a:tint val="75000"/>
                  </a:schemeClr>
                </a:solidFill>
              </a:defRPr>
            </a:lvl5pPr>
            <a:lvl6pPr marL="1851889" indent="0">
              <a:buNone/>
              <a:defRPr sz="1296">
                <a:solidFill>
                  <a:schemeClr val="tx1">
                    <a:tint val="75000"/>
                  </a:schemeClr>
                </a:solidFill>
              </a:defRPr>
            </a:lvl6pPr>
            <a:lvl7pPr marL="2222266" indent="0">
              <a:buNone/>
              <a:defRPr sz="1296">
                <a:solidFill>
                  <a:schemeClr val="tx1">
                    <a:tint val="75000"/>
                  </a:schemeClr>
                </a:solidFill>
              </a:defRPr>
            </a:lvl7pPr>
            <a:lvl8pPr marL="2592644" indent="0">
              <a:buNone/>
              <a:defRPr sz="1296">
                <a:solidFill>
                  <a:schemeClr val="tx1">
                    <a:tint val="75000"/>
                  </a:schemeClr>
                </a:solidFill>
              </a:defRPr>
            </a:lvl8pPr>
            <a:lvl9pPr marL="2963022" indent="0">
              <a:buNone/>
              <a:defRPr sz="12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2C6E13-56EE-4257-ACA5-5B0D8D5001C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0263F-9162-4458-ABFD-3AF294664B92}" type="slidenum">
              <a:rPr lang="en-US" smtClean="0"/>
              <a:t>‹#›</a:t>
            </a:fld>
            <a:endParaRPr lang="en-US"/>
          </a:p>
        </p:txBody>
      </p:sp>
    </p:spTree>
    <p:extLst>
      <p:ext uri="{BB962C8B-B14F-4D97-AF65-F5344CB8AC3E}">
        <p14:creationId xmlns:p14="http://schemas.microsoft.com/office/powerpoint/2010/main" val="3894617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9250" y="2580386"/>
            <a:ext cx="3148092" cy="6150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49933" y="2580386"/>
            <a:ext cx="3148092" cy="6150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2C6E13-56EE-4257-ACA5-5B0D8D5001C2}"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0263F-9162-4458-ABFD-3AF294664B92}" type="slidenum">
              <a:rPr lang="en-US" smtClean="0"/>
              <a:t>‹#›</a:t>
            </a:fld>
            <a:endParaRPr lang="en-US"/>
          </a:p>
        </p:txBody>
      </p:sp>
    </p:spTree>
    <p:extLst>
      <p:ext uri="{BB962C8B-B14F-4D97-AF65-F5344CB8AC3E}">
        <p14:creationId xmlns:p14="http://schemas.microsoft.com/office/powerpoint/2010/main" val="83741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0215" y="516079"/>
            <a:ext cx="6388775" cy="1873585"/>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0216" y="2376199"/>
            <a:ext cx="3133624" cy="1164539"/>
          </a:xfrm>
        </p:spPr>
        <p:txBody>
          <a:bodyPr anchor="b"/>
          <a:lstStyle>
            <a:lvl1pPr marL="0" indent="0">
              <a:buNone/>
              <a:defRPr sz="1944" b="1"/>
            </a:lvl1pPr>
            <a:lvl2pPr marL="370378" indent="0">
              <a:buNone/>
              <a:defRPr sz="1620" b="1"/>
            </a:lvl2pPr>
            <a:lvl3pPr marL="740755" indent="0">
              <a:buNone/>
              <a:defRPr sz="1458" b="1"/>
            </a:lvl3pPr>
            <a:lvl4pPr marL="1111133" indent="0">
              <a:buNone/>
              <a:defRPr sz="1296" b="1"/>
            </a:lvl4pPr>
            <a:lvl5pPr marL="1481511" indent="0">
              <a:buNone/>
              <a:defRPr sz="1296" b="1"/>
            </a:lvl5pPr>
            <a:lvl6pPr marL="1851889" indent="0">
              <a:buNone/>
              <a:defRPr sz="1296" b="1"/>
            </a:lvl6pPr>
            <a:lvl7pPr marL="2222266" indent="0">
              <a:buNone/>
              <a:defRPr sz="1296" b="1"/>
            </a:lvl7pPr>
            <a:lvl8pPr marL="2592644" indent="0">
              <a:buNone/>
              <a:defRPr sz="1296" b="1"/>
            </a:lvl8pPr>
            <a:lvl9pPr marL="2963022" indent="0">
              <a:buNone/>
              <a:defRPr sz="1296" b="1"/>
            </a:lvl9pPr>
          </a:lstStyle>
          <a:p>
            <a:pPr lvl="0"/>
            <a:r>
              <a:rPr lang="en-US"/>
              <a:t>Click to edit Master text styles</a:t>
            </a:r>
          </a:p>
        </p:txBody>
      </p:sp>
      <p:sp>
        <p:nvSpPr>
          <p:cNvPr id="4" name="Content Placeholder 3"/>
          <p:cNvSpPr>
            <a:spLocks noGrp="1"/>
          </p:cNvSpPr>
          <p:nvPr>
            <p:ph sz="half" idx="2"/>
          </p:nvPr>
        </p:nvSpPr>
        <p:spPr>
          <a:xfrm>
            <a:off x="510216" y="3540738"/>
            <a:ext cx="3133624" cy="5207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49933" y="2376199"/>
            <a:ext cx="3149057" cy="1164539"/>
          </a:xfrm>
        </p:spPr>
        <p:txBody>
          <a:bodyPr anchor="b"/>
          <a:lstStyle>
            <a:lvl1pPr marL="0" indent="0">
              <a:buNone/>
              <a:defRPr sz="1944" b="1"/>
            </a:lvl1pPr>
            <a:lvl2pPr marL="370378" indent="0">
              <a:buNone/>
              <a:defRPr sz="1620" b="1"/>
            </a:lvl2pPr>
            <a:lvl3pPr marL="740755" indent="0">
              <a:buNone/>
              <a:defRPr sz="1458" b="1"/>
            </a:lvl3pPr>
            <a:lvl4pPr marL="1111133" indent="0">
              <a:buNone/>
              <a:defRPr sz="1296" b="1"/>
            </a:lvl4pPr>
            <a:lvl5pPr marL="1481511" indent="0">
              <a:buNone/>
              <a:defRPr sz="1296" b="1"/>
            </a:lvl5pPr>
            <a:lvl6pPr marL="1851889" indent="0">
              <a:buNone/>
              <a:defRPr sz="1296" b="1"/>
            </a:lvl6pPr>
            <a:lvl7pPr marL="2222266" indent="0">
              <a:buNone/>
              <a:defRPr sz="1296" b="1"/>
            </a:lvl7pPr>
            <a:lvl8pPr marL="2592644" indent="0">
              <a:buNone/>
              <a:defRPr sz="1296" b="1"/>
            </a:lvl8pPr>
            <a:lvl9pPr marL="2963022" indent="0">
              <a:buNone/>
              <a:defRPr sz="1296" b="1"/>
            </a:lvl9pPr>
          </a:lstStyle>
          <a:p>
            <a:pPr lvl="0"/>
            <a:r>
              <a:rPr lang="en-US"/>
              <a:t>Click to edit Master text styles</a:t>
            </a:r>
          </a:p>
        </p:txBody>
      </p:sp>
      <p:sp>
        <p:nvSpPr>
          <p:cNvPr id="6" name="Content Placeholder 5"/>
          <p:cNvSpPr>
            <a:spLocks noGrp="1"/>
          </p:cNvSpPr>
          <p:nvPr>
            <p:ph sz="quarter" idx="4"/>
          </p:nvPr>
        </p:nvSpPr>
        <p:spPr>
          <a:xfrm>
            <a:off x="3749933" y="3540738"/>
            <a:ext cx="3149057" cy="5207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2C6E13-56EE-4257-ACA5-5B0D8D5001C2}" type="datetimeFigureOut">
              <a:rPr lang="en-US" smtClean="0"/>
              <a:t>8/2/2022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20263F-9162-4458-ABFD-3AF294664B92}" type="slidenum">
              <a:rPr lang="en-US" smtClean="0"/>
              <a:t>‹#›</a:t>
            </a:fld>
            <a:endParaRPr lang="en-US"/>
          </a:p>
        </p:txBody>
      </p:sp>
    </p:spTree>
    <p:extLst>
      <p:ext uri="{BB962C8B-B14F-4D97-AF65-F5344CB8AC3E}">
        <p14:creationId xmlns:p14="http://schemas.microsoft.com/office/powerpoint/2010/main" val="3908833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2C6E13-56EE-4257-ACA5-5B0D8D5001C2}" type="datetimeFigureOut">
              <a:rPr lang="en-US" smtClean="0"/>
              <a:t>8/2/2022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20263F-9162-4458-ABFD-3AF294664B92}" type="slidenum">
              <a:rPr lang="en-US" smtClean="0"/>
              <a:t>‹#›</a:t>
            </a:fld>
            <a:endParaRPr lang="en-US"/>
          </a:p>
        </p:txBody>
      </p:sp>
    </p:spTree>
    <p:extLst>
      <p:ext uri="{BB962C8B-B14F-4D97-AF65-F5344CB8AC3E}">
        <p14:creationId xmlns:p14="http://schemas.microsoft.com/office/powerpoint/2010/main" val="1895438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C6E13-56EE-4257-ACA5-5B0D8D5001C2}" type="datetimeFigureOut">
              <a:rPr lang="en-US" smtClean="0"/>
              <a:t>8/2/2022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20263F-9162-4458-ABFD-3AF294664B92}" type="slidenum">
              <a:rPr lang="en-US" smtClean="0"/>
              <a:t>‹#›</a:t>
            </a:fld>
            <a:endParaRPr lang="en-US"/>
          </a:p>
        </p:txBody>
      </p:sp>
    </p:spTree>
    <p:extLst>
      <p:ext uri="{BB962C8B-B14F-4D97-AF65-F5344CB8AC3E}">
        <p14:creationId xmlns:p14="http://schemas.microsoft.com/office/powerpoint/2010/main" val="173470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0215" y="646218"/>
            <a:ext cx="2389039" cy="2261764"/>
          </a:xfrm>
        </p:spPr>
        <p:txBody>
          <a:bodyPr anchor="b"/>
          <a:lstStyle>
            <a:lvl1pPr>
              <a:defRPr sz="2592"/>
            </a:lvl1pPr>
          </a:lstStyle>
          <a:p>
            <a:r>
              <a:rPr lang="en-US"/>
              <a:t>Click to edit Master title style</a:t>
            </a:r>
            <a:endParaRPr lang="en-US" dirty="0"/>
          </a:p>
        </p:txBody>
      </p:sp>
      <p:sp>
        <p:nvSpPr>
          <p:cNvPr id="3" name="Content Placeholder 2"/>
          <p:cNvSpPr>
            <a:spLocks noGrp="1"/>
          </p:cNvSpPr>
          <p:nvPr>
            <p:ph idx="1"/>
          </p:nvPr>
        </p:nvSpPr>
        <p:spPr>
          <a:xfrm>
            <a:off x="3149057" y="1395654"/>
            <a:ext cx="3749933" cy="6888508"/>
          </a:xfrm>
        </p:spPr>
        <p:txBody>
          <a:bodyPr/>
          <a:lstStyle>
            <a:lvl1pPr>
              <a:defRPr sz="2592"/>
            </a:lvl1pPr>
            <a:lvl2pPr>
              <a:defRPr sz="2268"/>
            </a:lvl2pPr>
            <a:lvl3pPr>
              <a:defRPr sz="1944"/>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0215" y="2907983"/>
            <a:ext cx="2389039" cy="5387397"/>
          </a:xfrm>
        </p:spPr>
        <p:txBody>
          <a:bodyPr/>
          <a:lstStyle>
            <a:lvl1pPr marL="0" indent="0">
              <a:buNone/>
              <a:defRPr sz="1296"/>
            </a:lvl1pPr>
            <a:lvl2pPr marL="370378" indent="0">
              <a:buNone/>
              <a:defRPr sz="1134"/>
            </a:lvl2pPr>
            <a:lvl3pPr marL="740755" indent="0">
              <a:buNone/>
              <a:defRPr sz="972"/>
            </a:lvl3pPr>
            <a:lvl4pPr marL="1111133" indent="0">
              <a:buNone/>
              <a:defRPr sz="810"/>
            </a:lvl4pPr>
            <a:lvl5pPr marL="1481511" indent="0">
              <a:buNone/>
              <a:defRPr sz="810"/>
            </a:lvl5pPr>
            <a:lvl6pPr marL="1851889" indent="0">
              <a:buNone/>
              <a:defRPr sz="810"/>
            </a:lvl6pPr>
            <a:lvl7pPr marL="2222266" indent="0">
              <a:buNone/>
              <a:defRPr sz="810"/>
            </a:lvl7pPr>
            <a:lvl8pPr marL="2592644" indent="0">
              <a:buNone/>
              <a:defRPr sz="810"/>
            </a:lvl8pPr>
            <a:lvl9pPr marL="2963022" indent="0">
              <a:buNone/>
              <a:defRPr sz="810"/>
            </a:lvl9pPr>
          </a:lstStyle>
          <a:p>
            <a:pPr lvl="0"/>
            <a:r>
              <a:rPr lang="en-US"/>
              <a:t>Click to edit Master text styles</a:t>
            </a:r>
          </a:p>
        </p:txBody>
      </p:sp>
      <p:sp>
        <p:nvSpPr>
          <p:cNvPr id="5" name="Date Placeholder 4"/>
          <p:cNvSpPr>
            <a:spLocks noGrp="1"/>
          </p:cNvSpPr>
          <p:nvPr>
            <p:ph type="dt" sz="half" idx="10"/>
          </p:nvPr>
        </p:nvSpPr>
        <p:spPr/>
        <p:txBody>
          <a:bodyPr/>
          <a:lstStyle/>
          <a:p>
            <a:fld id="{962C6E13-56EE-4257-ACA5-5B0D8D5001C2}"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0263F-9162-4458-ABFD-3AF294664B92}" type="slidenum">
              <a:rPr lang="en-US" smtClean="0"/>
              <a:t>‹#›</a:t>
            </a:fld>
            <a:endParaRPr lang="en-US"/>
          </a:p>
        </p:txBody>
      </p:sp>
    </p:spTree>
    <p:extLst>
      <p:ext uri="{BB962C8B-B14F-4D97-AF65-F5344CB8AC3E}">
        <p14:creationId xmlns:p14="http://schemas.microsoft.com/office/powerpoint/2010/main" val="221478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0215" y="646218"/>
            <a:ext cx="2389039" cy="2261764"/>
          </a:xfrm>
        </p:spPr>
        <p:txBody>
          <a:bodyPr anchor="b"/>
          <a:lstStyle>
            <a:lvl1pPr>
              <a:defRPr sz="2592"/>
            </a:lvl1pPr>
          </a:lstStyle>
          <a:p>
            <a:r>
              <a:rPr lang="en-US"/>
              <a:t>Click to edit Master title style</a:t>
            </a:r>
            <a:endParaRPr lang="en-US" dirty="0"/>
          </a:p>
        </p:txBody>
      </p:sp>
      <p:sp>
        <p:nvSpPr>
          <p:cNvPr id="3" name="Picture Placeholder 2"/>
          <p:cNvSpPr>
            <a:spLocks noGrp="1" noChangeAspect="1"/>
          </p:cNvSpPr>
          <p:nvPr>
            <p:ph type="pic" idx="1"/>
          </p:nvPr>
        </p:nvSpPr>
        <p:spPr>
          <a:xfrm>
            <a:off x="3149057" y="1395654"/>
            <a:ext cx="3749933" cy="6888508"/>
          </a:xfrm>
        </p:spPr>
        <p:txBody>
          <a:bodyPr anchor="t"/>
          <a:lstStyle>
            <a:lvl1pPr marL="0" indent="0">
              <a:buNone/>
              <a:defRPr sz="2592"/>
            </a:lvl1pPr>
            <a:lvl2pPr marL="370378" indent="0">
              <a:buNone/>
              <a:defRPr sz="2268"/>
            </a:lvl2pPr>
            <a:lvl3pPr marL="740755" indent="0">
              <a:buNone/>
              <a:defRPr sz="1944"/>
            </a:lvl3pPr>
            <a:lvl4pPr marL="1111133" indent="0">
              <a:buNone/>
              <a:defRPr sz="1620"/>
            </a:lvl4pPr>
            <a:lvl5pPr marL="1481511" indent="0">
              <a:buNone/>
              <a:defRPr sz="1620"/>
            </a:lvl5pPr>
            <a:lvl6pPr marL="1851889" indent="0">
              <a:buNone/>
              <a:defRPr sz="1620"/>
            </a:lvl6pPr>
            <a:lvl7pPr marL="2222266" indent="0">
              <a:buNone/>
              <a:defRPr sz="1620"/>
            </a:lvl7pPr>
            <a:lvl8pPr marL="2592644" indent="0">
              <a:buNone/>
              <a:defRPr sz="1620"/>
            </a:lvl8pPr>
            <a:lvl9pPr marL="2963022" indent="0">
              <a:buNone/>
              <a:defRPr sz="1620"/>
            </a:lvl9pPr>
          </a:lstStyle>
          <a:p>
            <a:r>
              <a:rPr lang="en-US"/>
              <a:t>Click icon to add picture</a:t>
            </a:r>
            <a:endParaRPr lang="en-US" dirty="0"/>
          </a:p>
        </p:txBody>
      </p:sp>
      <p:sp>
        <p:nvSpPr>
          <p:cNvPr id="4" name="Text Placeholder 3"/>
          <p:cNvSpPr>
            <a:spLocks noGrp="1"/>
          </p:cNvSpPr>
          <p:nvPr>
            <p:ph type="body" sz="half" idx="2"/>
          </p:nvPr>
        </p:nvSpPr>
        <p:spPr>
          <a:xfrm>
            <a:off x="510215" y="2907983"/>
            <a:ext cx="2389039" cy="5387397"/>
          </a:xfrm>
        </p:spPr>
        <p:txBody>
          <a:bodyPr/>
          <a:lstStyle>
            <a:lvl1pPr marL="0" indent="0">
              <a:buNone/>
              <a:defRPr sz="1296"/>
            </a:lvl1pPr>
            <a:lvl2pPr marL="370378" indent="0">
              <a:buNone/>
              <a:defRPr sz="1134"/>
            </a:lvl2pPr>
            <a:lvl3pPr marL="740755" indent="0">
              <a:buNone/>
              <a:defRPr sz="972"/>
            </a:lvl3pPr>
            <a:lvl4pPr marL="1111133" indent="0">
              <a:buNone/>
              <a:defRPr sz="810"/>
            </a:lvl4pPr>
            <a:lvl5pPr marL="1481511" indent="0">
              <a:buNone/>
              <a:defRPr sz="810"/>
            </a:lvl5pPr>
            <a:lvl6pPr marL="1851889" indent="0">
              <a:buNone/>
              <a:defRPr sz="810"/>
            </a:lvl6pPr>
            <a:lvl7pPr marL="2222266" indent="0">
              <a:buNone/>
              <a:defRPr sz="810"/>
            </a:lvl7pPr>
            <a:lvl8pPr marL="2592644" indent="0">
              <a:buNone/>
              <a:defRPr sz="810"/>
            </a:lvl8pPr>
            <a:lvl9pPr marL="2963022" indent="0">
              <a:buNone/>
              <a:defRPr sz="810"/>
            </a:lvl9pPr>
          </a:lstStyle>
          <a:p>
            <a:pPr lvl="0"/>
            <a:r>
              <a:rPr lang="en-US"/>
              <a:t>Click to edit Master text styles</a:t>
            </a:r>
          </a:p>
        </p:txBody>
      </p:sp>
      <p:sp>
        <p:nvSpPr>
          <p:cNvPr id="5" name="Date Placeholder 4"/>
          <p:cNvSpPr>
            <a:spLocks noGrp="1"/>
          </p:cNvSpPr>
          <p:nvPr>
            <p:ph type="dt" sz="half" idx="10"/>
          </p:nvPr>
        </p:nvSpPr>
        <p:spPr/>
        <p:txBody>
          <a:bodyPr/>
          <a:lstStyle/>
          <a:p>
            <a:fld id="{962C6E13-56EE-4257-ACA5-5B0D8D5001C2}"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0263F-9162-4458-ABFD-3AF294664B92}" type="slidenum">
              <a:rPr lang="en-US" smtClean="0"/>
              <a:t>‹#›</a:t>
            </a:fld>
            <a:endParaRPr lang="en-US"/>
          </a:p>
        </p:txBody>
      </p:sp>
    </p:spTree>
    <p:extLst>
      <p:ext uri="{BB962C8B-B14F-4D97-AF65-F5344CB8AC3E}">
        <p14:creationId xmlns:p14="http://schemas.microsoft.com/office/powerpoint/2010/main" val="1218409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9250" y="516079"/>
            <a:ext cx="6388775" cy="18735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9250" y="2580386"/>
            <a:ext cx="6388775" cy="61502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9250" y="8984232"/>
            <a:ext cx="1666637" cy="516077"/>
          </a:xfrm>
          <a:prstGeom prst="rect">
            <a:avLst/>
          </a:prstGeom>
        </p:spPr>
        <p:txBody>
          <a:bodyPr vert="horz" lIns="91440" tIns="45720" rIns="91440" bIns="45720" rtlCol="0" anchor="ctr"/>
          <a:lstStyle>
            <a:lvl1pPr algn="l">
              <a:defRPr sz="972">
                <a:solidFill>
                  <a:schemeClr val="tx1">
                    <a:tint val="75000"/>
                  </a:schemeClr>
                </a:solidFill>
              </a:defRPr>
            </a:lvl1pPr>
          </a:lstStyle>
          <a:p>
            <a:fld id="{962C6E13-56EE-4257-ACA5-5B0D8D5001C2}" type="datetimeFigureOut">
              <a:rPr lang="en-US" smtClean="0"/>
              <a:t>8/2/2022</a:t>
            </a:fld>
            <a:endParaRPr lang="en-US"/>
          </a:p>
        </p:txBody>
      </p:sp>
      <p:sp>
        <p:nvSpPr>
          <p:cNvPr id="5" name="Footer Placeholder 4"/>
          <p:cNvSpPr>
            <a:spLocks noGrp="1"/>
          </p:cNvSpPr>
          <p:nvPr>
            <p:ph type="ftr" sz="quarter" idx="3"/>
          </p:nvPr>
        </p:nvSpPr>
        <p:spPr>
          <a:xfrm>
            <a:off x="2453660" y="8984232"/>
            <a:ext cx="2499955" cy="516077"/>
          </a:xfrm>
          <a:prstGeom prst="rect">
            <a:avLst/>
          </a:prstGeom>
        </p:spPr>
        <p:txBody>
          <a:bodyPr vert="horz" lIns="91440" tIns="45720" rIns="91440" bIns="45720" rtlCol="0" anchor="ctr"/>
          <a:lstStyle>
            <a:lvl1pPr algn="ctr">
              <a:defRPr sz="9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31388" y="8984232"/>
            <a:ext cx="1666637" cy="516077"/>
          </a:xfrm>
          <a:prstGeom prst="rect">
            <a:avLst/>
          </a:prstGeom>
        </p:spPr>
        <p:txBody>
          <a:bodyPr vert="horz" lIns="91440" tIns="45720" rIns="91440" bIns="45720" rtlCol="0" anchor="ctr"/>
          <a:lstStyle>
            <a:lvl1pPr algn="r">
              <a:defRPr sz="972">
                <a:solidFill>
                  <a:schemeClr val="tx1">
                    <a:tint val="75000"/>
                  </a:schemeClr>
                </a:solidFill>
              </a:defRPr>
            </a:lvl1pPr>
          </a:lstStyle>
          <a:p>
            <a:fld id="{B220263F-9162-4458-ABFD-3AF294664B92}" type="slidenum">
              <a:rPr lang="en-US" smtClean="0"/>
              <a:t>‹#›</a:t>
            </a:fld>
            <a:endParaRPr lang="en-US"/>
          </a:p>
        </p:txBody>
      </p:sp>
    </p:spTree>
    <p:extLst>
      <p:ext uri="{BB962C8B-B14F-4D97-AF65-F5344CB8AC3E}">
        <p14:creationId xmlns:p14="http://schemas.microsoft.com/office/powerpoint/2010/main" val="126222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40755" rtl="0" eaLnBrk="1" latinLnBrk="0" hangingPunct="1">
        <a:lnSpc>
          <a:spcPct val="90000"/>
        </a:lnSpc>
        <a:spcBef>
          <a:spcPct val="0"/>
        </a:spcBef>
        <a:buNone/>
        <a:defRPr sz="3564" kern="1200">
          <a:solidFill>
            <a:schemeClr val="tx1"/>
          </a:solidFill>
          <a:latin typeface="+mj-lt"/>
          <a:ea typeface="+mj-ea"/>
          <a:cs typeface="+mj-cs"/>
        </a:defRPr>
      </a:lvl1pPr>
    </p:titleStyle>
    <p:bodyStyle>
      <a:lvl1pPr marL="185189" indent="-185189" algn="l" defTabSz="740755" rtl="0" eaLnBrk="1" latinLnBrk="0" hangingPunct="1">
        <a:lnSpc>
          <a:spcPct val="90000"/>
        </a:lnSpc>
        <a:spcBef>
          <a:spcPts val="810"/>
        </a:spcBef>
        <a:buFont typeface="Arial" panose="020B0604020202020204" pitchFamily="34" charset="0"/>
        <a:buChar char="•"/>
        <a:defRPr sz="2268" kern="1200">
          <a:solidFill>
            <a:schemeClr val="tx1"/>
          </a:solidFill>
          <a:latin typeface="+mn-lt"/>
          <a:ea typeface="+mn-ea"/>
          <a:cs typeface="+mn-cs"/>
        </a:defRPr>
      </a:lvl1pPr>
      <a:lvl2pPr marL="555567" indent="-185189" algn="l" defTabSz="740755" rtl="0" eaLnBrk="1" latinLnBrk="0" hangingPunct="1">
        <a:lnSpc>
          <a:spcPct val="90000"/>
        </a:lnSpc>
        <a:spcBef>
          <a:spcPts val="405"/>
        </a:spcBef>
        <a:buFont typeface="Arial" panose="020B0604020202020204" pitchFamily="34" charset="0"/>
        <a:buChar char="•"/>
        <a:defRPr sz="1944" kern="1200">
          <a:solidFill>
            <a:schemeClr val="tx1"/>
          </a:solidFill>
          <a:latin typeface="+mn-lt"/>
          <a:ea typeface="+mn-ea"/>
          <a:cs typeface="+mn-cs"/>
        </a:defRPr>
      </a:lvl2pPr>
      <a:lvl3pPr marL="925944" indent="-185189" algn="l" defTabSz="740755" rtl="0" eaLnBrk="1" latinLnBrk="0" hangingPunct="1">
        <a:lnSpc>
          <a:spcPct val="90000"/>
        </a:lnSpc>
        <a:spcBef>
          <a:spcPts val="405"/>
        </a:spcBef>
        <a:buFont typeface="Arial" panose="020B0604020202020204" pitchFamily="34" charset="0"/>
        <a:buChar char="•"/>
        <a:defRPr sz="1620" kern="1200">
          <a:solidFill>
            <a:schemeClr val="tx1"/>
          </a:solidFill>
          <a:latin typeface="+mn-lt"/>
          <a:ea typeface="+mn-ea"/>
          <a:cs typeface="+mn-cs"/>
        </a:defRPr>
      </a:lvl3pPr>
      <a:lvl4pPr marL="1296322" indent="-185189" algn="l" defTabSz="740755" rtl="0" eaLnBrk="1" latinLnBrk="0" hangingPunct="1">
        <a:lnSpc>
          <a:spcPct val="90000"/>
        </a:lnSpc>
        <a:spcBef>
          <a:spcPts val="405"/>
        </a:spcBef>
        <a:buFont typeface="Arial" panose="020B0604020202020204" pitchFamily="34" charset="0"/>
        <a:buChar char="•"/>
        <a:defRPr sz="1458" kern="1200">
          <a:solidFill>
            <a:schemeClr val="tx1"/>
          </a:solidFill>
          <a:latin typeface="+mn-lt"/>
          <a:ea typeface="+mn-ea"/>
          <a:cs typeface="+mn-cs"/>
        </a:defRPr>
      </a:lvl4pPr>
      <a:lvl5pPr marL="1666700" indent="-185189" algn="l" defTabSz="740755" rtl="0" eaLnBrk="1" latinLnBrk="0" hangingPunct="1">
        <a:lnSpc>
          <a:spcPct val="90000"/>
        </a:lnSpc>
        <a:spcBef>
          <a:spcPts val="405"/>
        </a:spcBef>
        <a:buFont typeface="Arial" panose="020B0604020202020204" pitchFamily="34" charset="0"/>
        <a:buChar char="•"/>
        <a:defRPr sz="1458" kern="1200">
          <a:solidFill>
            <a:schemeClr val="tx1"/>
          </a:solidFill>
          <a:latin typeface="+mn-lt"/>
          <a:ea typeface="+mn-ea"/>
          <a:cs typeface="+mn-cs"/>
        </a:defRPr>
      </a:lvl5pPr>
      <a:lvl6pPr marL="2037077" indent="-185189" algn="l" defTabSz="740755" rtl="0" eaLnBrk="1" latinLnBrk="0" hangingPunct="1">
        <a:lnSpc>
          <a:spcPct val="90000"/>
        </a:lnSpc>
        <a:spcBef>
          <a:spcPts val="405"/>
        </a:spcBef>
        <a:buFont typeface="Arial" panose="020B0604020202020204" pitchFamily="34" charset="0"/>
        <a:buChar char="•"/>
        <a:defRPr sz="1458" kern="1200">
          <a:solidFill>
            <a:schemeClr val="tx1"/>
          </a:solidFill>
          <a:latin typeface="+mn-lt"/>
          <a:ea typeface="+mn-ea"/>
          <a:cs typeface="+mn-cs"/>
        </a:defRPr>
      </a:lvl6pPr>
      <a:lvl7pPr marL="2407455" indent="-185189" algn="l" defTabSz="740755" rtl="0" eaLnBrk="1" latinLnBrk="0" hangingPunct="1">
        <a:lnSpc>
          <a:spcPct val="90000"/>
        </a:lnSpc>
        <a:spcBef>
          <a:spcPts val="405"/>
        </a:spcBef>
        <a:buFont typeface="Arial" panose="020B0604020202020204" pitchFamily="34" charset="0"/>
        <a:buChar char="•"/>
        <a:defRPr sz="1458" kern="1200">
          <a:solidFill>
            <a:schemeClr val="tx1"/>
          </a:solidFill>
          <a:latin typeface="+mn-lt"/>
          <a:ea typeface="+mn-ea"/>
          <a:cs typeface="+mn-cs"/>
        </a:defRPr>
      </a:lvl7pPr>
      <a:lvl8pPr marL="2777833" indent="-185189" algn="l" defTabSz="740755" rtl="0" eaLnBrk="1" latinLnBrk="0" hangingPunct="1">
        <a:lnSpc>
          <a:spcPct val="90000"/>
        </a:lnSpc>
        <a:spcBef>
          <a:spcPts val="405"/>
        </a:spcBef>
        <a:buFont typeface="Arial" panose="020B0604020202020204" pitchFamily="34" charset="0"/>
        <a:buChar char="•"/>
        <a:defRPr sz="1458" kern="1200">
          <a:solidFill>
            <a:schemeClr val="tx1"/>
          </a:solidFill>
          <a:latin typeface="+mn-lt"/>
          <a:ea typeface="+mn-ea"/>
          <a:cs typeface="+mn-cs"/>
        </a:defRPr>
      </a:lvl8pPr>
      <a:lvl9pPr marL="3148211" indent="-185189" algn="l" defTabSz="740755" rtl="0" eaLnBrk="1" latinLnBrk="0" hangingPunct="1">
        <a:lnSpc>
          <a:spcPct val="90000"/>
        </a:lnSpc>
        <a:spcBef>
          <a:spcPts val="405"/>
        </a:spcBef>
        <a:buFont typeface="Arial" panose="020B0604020202020204" pitchFamily="34" charset="0"/>
        <a:buChar char="•"/>
        <a:defRPr sz="1458" kern="1200">
          <a:solidFill>
            <a:schemeClr val="tx1"/>
          </a:solidFill>
          <a:latin typeface="+mn-lt"/>
          <a:ea typeface="+mn-ea"/>
          <a:cs typeface="+mn-cs"/>
        </a:defRPr>
      </a:lvl9pPr>
    </p:bodyStyle>
    <p:otherStyle>
      <a:defPPr>
        <a:defRPr lang="en-US"/>
      </a:defPPr>
      <a:lvl1pPr marL="0" algn="l" defTabSz="740755" rtl="0" eaLnBrk="1" latinLnBrk="0" hangingPunct="1">
        <a:defRPr sz="1458" kern="1200">
          <a:solidFill>
            <a:schemeClr val="tx1"/>
          </a:solidFill>
          <a:latin typeface="+mn-lt"/>
          <a:ea typeface="+mn-ea"/>
          <a:cs typeface="+mn-cs"/>
        </a:defRPr>
      </a:lvl1pPr>
      <a:lvl2pPr marL="370378" algn="l" defTabSz="740755" rtl="0" eaLnBrk="1" latinLnBrk="0" hangingPunct="1">
        <a:defRPr sz="1458" kern="1200">
          <a:solidFill>
            <a:schemeClr val="tx1"/>
          </a:solidFill>
          <a:latin typeface="+mn-lt"/>
          <a:ea typeface="+mn-ea"/>
          <a:cs typeface="+mn-cs"/>
        </a:defRPr>
      </a:lvl2pPr>
      <a:lvl3pPr marL="740755" algn="l" defTabSz="740755" rtl="0" eaLnBrk="1" latinLnBrk="0" hangingPunct="1">
        <a:defRPr sz="1458" kern="1200">
          <a:solidFill>
            <a:schemeClr val="tx1"/>
          </a:solidFill>
          <a:latin typeface="+mn-lt"/>
          <a:ea typeface="+mn-ea"/>
          <a:cs typeface="+mn-cs"/>
        </a:defRPr>
      </a:lvl3pPr>
      <a:lvl4pPr marL="1111133" algn="l" defTabSz="740755" rtl="0" eaLnBrk="1" latinLnBrk="0" hangingPunct="1">
        <a:defRPr sz="1458" kern="1200">
          <a:solidFill>
            <a:schemeClr val="tx1"/>
          </a:solidFill>
          <a:latin typeface="+mn-lt"/>
          <a:ea typeface="+mn-ea"/>
          <a:cs typeface="+mn-cs"/>
        </a:defRPr>
      </a:lvl4pPr>
      <a:lvl5pPr marL="1481511" algn="l" defTabSz="740755" rtl="0" eaLnBrk="1" latinLnBrk="0" hangingPunct="1">
        <a:defRPr sz="1458" kern="1200">
          <a:solidFill>
            <a:schemeClr val="tx1"/>
          </a:solidFill>
          <a:latin typeface="+mn-lt"/>
          <a:ea typeface="+mn-ea"/>
          <a:cs typeface="+mn-cs"/>
        </a:defRPr>
      </a:lvl5pPr>
      <a:lvl6pPr marL="1851889" algn="l" defTabSz="740755" rtl="0" eaLnBrk="1" latinLnBrk="0" hangingPunct="1">
        <a:defRPr sz="1458" kern="1200">
          <a:solidFill>
            <a:schemeClr val="tx1"/>
          </a:solidFill>
          <a:latin typeface="+mn-lt"/>
          <a:ea typeface="+mn-ea"/>
          <a:cs typeface="+mn-cs"/>
        </a:defRPr>
      </a:lvl6pPr>
      <a:lvl7pPr marL="2222266" algn="l" defTabSz="740755" rtl="0" eaLnBrk="1" latinLnBrk="0" hangingPunct="1">
        <a:defRPr sz="1458" kern="1200">
          <a:solidFill>
            <a:schemeClr val="tx1"/>
          </a:solidFill>
          <a:latin typeface="+mn-lt"/>
          <a:ea typeface="+mn-ea"/>
          <a:cs typeface="+mn-cs"/>
        </a:defRPr>
      </a:lvl7pPr>
      <a:lvl8pPr marL="2592644" algn="l" defTabSz="740755" rtl="0" eaLnBrk="1" latinLnBrk="0" hangingPunct="1">
        <a:defRPr sz="1458" kern="1200">
          <a:solidFill>
            <a:schemeClr val="tx1"/>
          </a:solidFill>
          <a:latin typeface="+mn-lt"/>
          <a:ea typeface="+mn-ea"/>
          <a:cs typeface="+mn-cs"/>
        </a:defRPr>
      </a:lvl8pPr>
      <a:lvl9pPr marL="2963022" algn="l" defTabSz="740755" rtl="0" eaLnBrk="1" latinLnBrk="0" hangingPunct="1">
        <a:defRPr sz="14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ortex - VEX Robotics">
            <a:extLst>
              <a:ext uri="{FF2B5EF4-FFF2-40B4-BE49-F238E27FC236}">
                <a16:creationId xmlns:a16="http://schemas.microsoft.com/office/drawing/2014/main" id="{8B98FB45-4AD4-4476-8414-C62F1E919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485525" y="730197"/>
            <a:ext cx="1686258" cy="2104676"/>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4BBA7343-5569-4640-96E5-C64059749EAF}"/>
              </a:ext>
            </a:extLst>
          </p:cNvPr>
          <p:cNvSpPr>
            <a:spLocks noGrp="1"/>
          </p:cNvSpPr>
          <p:nvPr>
            <p:ph type="subTitle" idx="1"/>
          </p:nvPr>
        </p:nvSpPr>
        <p:spPr>
          <a:xfrm>
            <a:off x="332628" y="580856"/>
            <a:ext cx="6918025" cy="9208771"/>
          </a:xfrm>
        </p:spPr>
        <p:txBody>
          <a:bodyPr>
            <a:normAutofit fontScale="25000" lnSpcReduction="20000"/>
          </a:bodyPr>
          <a:lstStyle/>
          <a:p>
            <a:pPr algn="ctr"/>
            <a:r>
              <a:rPr lang="en-US" sz="16000" dirty="0"/>
              <a:t>   S.T.E.M. Robotics</a:t>
            </a:r>
          </a:p>
          <a:p>
            <a:pPr algn="ctr"/>
            <a:r>
              <a:rPr lang="en-US" sz="16000" dirty="0"/>
              <a:t>   Dr. Strickland</a:t>
            </a:r>
          </a:p>
          <a:p>
            <a:pPr algn="l"/>
            <a:r>
              <a:rPr lang="en-US" sz="6400" dirty="0"/>
              <a:t>S.T.E.M. stands for Science, Technology, Engineering &amp; Math.  </a:t>
            </a:r>
          </a:p>
          <a:p>
            <a:pPr algn="l"/>
            <a:r>
              <a:rPr lang="en-US" sz="6400" dirty="0"/>
              <a:t>We will be doing projects that involve  ALL of these skills at once.</a:t>
            </a:r>
          </a:p>
          <a:p>
            <a:pPr algn="ctr"/>
            <a:endParaRPr lang="en-US" sz="8000" dirty="0"/>
          </a:p>
          <a:p>
            <a:pPr algn="l"/>
            <a:r>
              <a:rPr lang="en-US" sz="8000" b="1" u="sng" dirty="0"/>
              <a:t>SYLLABUS:</a:t>
            </a:r>
          </a:p>
          <a:p>
            <a:pPr algn="l"/>
            <a:r>
              <a:rPr lang="en-US" sz="4800" dirty="0"/>
              <a:t>1. We will be learning the </a:t>
            </a:r>
            <a:r>
              <a:rPr lang="en-US" sz="4800" b="1" u="sng" dirty="0"/>
              <a:t>Engineering Design Process </a:t>
            </a:r>
            <a:r>
              <a:rPr lang="en-US" sz="4800" dirty="0"/>
              <a:t>        </a:t>
            </a:r>
            <a:r>
              <a:rPr lang="en-US" sz="4800" b="1" u="sng" dirty="0"/>
              <a:t> About 1 - 2 weeks</a:t>
            </a:r>
          </a:p>
          <a:p>
            <a:pPr algn="l"/>
            <a:r>
              <a:rPr lang="en-US" sz="4800" b="1" dirty="0"/>
              <a:t>                </a:t>
            </a:r>
            <a:r>
              <a:rPr lang="en-US" sz="4800" u="sng" dirty="0"/>
              <a:t>(see the bulletin board to the right of the TV)</a:t>
            </a:r>
            <a:r>
              <a:rPr lang="en-US" sz="4800" b="1" u="sng" dirty="0"/>
              <a:t> </a:t>
            </a:r>
          </a:p>
          <a:p>
            <a:pPr algn="l"/>
            <a:endParaRPr lang="en-US" sz="4800" b="1" u="sng" dirty="0"/>
          </a:p>
          <a:p>
            <a:pPr algn="l"/>
            <a:r>
              <a:rPr lang="en-US" sz="4800" dirty="0"/>
              <a:t>2. We will be doing projects that correspond to what our grade level is doing in science. </a:t>
            </a:r>
            <a:r>
              <a:rPr lang="en-US" sz="4800" b="1" u="sng" dirty="0"/>
              <a:t>About 1 - 2 weeks</a:t>
            </a:r>
            <a:endParaRPr lang="en-US" sz="4800" dirty="0"/>
          </a:p>
          <a:p>
            <a:pPr algn="l"/>
            <a:endParaRPr lang="en-US" sz="4800" b="1" u="sng" dirty="0"/>
          </a:p>
          <a:p>
            <a:pPr algn="l"/>
            <a:r>
              <a:rPr lang="en-US" sz="4800" dirty="0"/>
              <a:t>3. We will use our skills to create robots and program their actions using coding. </a:t>
            </a:r>
            <a:r>
              <a:rPr lang="en-US" sz="4800" b="1" u="sng" dirty="0"/>
              <a:t>About 2 – 4 weeks</a:t>
            </a:r>
            <a:endParaRPr lang="en-US" sz="4800" dirty="0"/>
          </a:p>
          <a:p>
            <a:pPr algn="l"/>
            <a:endParaRPr lang="en-US" sz="4800" b="1" u="sng" dirty="0"/>
          </a:p>
          <a:p>
            <a:pPr algn="l"/>
            <a:r>
              <a:rPr lang="en-US" sz="4800" dirty="0"/>
              <a:t>Projects will combine our </a:t>
            </a:r>
            <a:r>
              <a:rPr lang="en-US" sz="4800" u="sng" dirty="0"/>
              <a:t>knowledge,</a:t>
            </a:r>
            <a:r>
              <a:rPr lang="en-US" sz="4800" dirty="0"/>
              <a:t>  </a:t>
            </a:r>
            <a:r>
              <a:rPr lang="en-US" sz="4800" u="sng" dirty="0"/>
              <a:t>critical thinking &amp; teamwork. </a:t>
            </a:r>
          </a:p>
          <a:p>
            <a:pPr algn="l"/>
            <a:r>
              <a:rPr lang="en-US" sz="4800" dirty="0"/>
              <a:t>All units will start with worksheets or video quizzes, so we can learn the background knowledge. </a:t>
            </a:r>
          </a:p>
          <a:p>
            <a:pPr algn="ctr"/>
            <a:endParaRPr lang="en-US" sz="8000" b="1" u="sng" dirty="0"/>
          </a:p>
          <a:p>
            <a:pPr algn="l"/>
            <a:r>
              <a:rPr lang="en-US" sz="4800" dirty="0"/>
              <a:t>BRING: A pencil or 2 every day.      Colored Pencils     a Composition notebook (it will stay in class) </a:t>
            </a:r>
          </a:p>
          <a:p>
            <a:pPr algn="l"/>
            <a:r>
              <a:rPr lang="en-US" sz="4800" dirty="0"/>
              <a:t>Consider bringing extra of these for kids that don’t bring them .</a:t>
            </a:r>
          </a:p>
          <a:p>
            <a:pPr algn="l"/>
            <a:br>
              <a:rPr lang="en-US" sz="11200" dirty="0"/>
            </a:br>
            <a:r>
              <a:rPr lang="en-US" sz="6400" b="1" u="sng" dirty="0"/>
              <a:t>To be successful in my class: </a:t>
            </a:r>
            <a:endParaRPr lang="en-US" sz="6400" dirty="0"/>
          </a:p>
          <a:p>
            <a:pPr algn="l"/>
            <a:r>
              <a:rPr lang="en-US" sz="4800" dirty="0"/>
              <a:t>1. Sit in your </a:t>
            </a:r>
            <a:r>
              <a:rPr lang="en-US" sz="4800" u="sng" dirty="0"/>
              <a:t>assigned seat</a:t>
            </a:r>
            <a:r>
              <a:rPr lang="en-US" sz="4800" dirty="0"/>
              <a:t>. </a:t>
            </a:r>
          </a:p>
          <a:p>
            <a:pPr algn="l"/>
            <a:r>
              <a:rPr lang="en-US" sz="4800" dirty="0"/>
              <a:t>2. Keep your </a:t>
            </a:r>
            <a:r>
              <a:rPr lang="en-US" sz="4800" u="sng" dirty="0"/>
              <a:t>phone</a:t>
            </a:r>
            <a:r>
              <a:rPr lang="en-US" sz="4800" dirty="0"/>
              <a:t> in your bag. </a:t>
            </a:r>
          </a:p>
          <a:p>
            <a:pPr algn="l"/>
            <a:r>
              <a:rPr lang="en-US" sz="4800" dirty="0"/>
              <a:t>3. Be </a:t>
            </a:r>
            <a:r>
              <a:rPr lang="en-US" sz="4800" u="sng" dirty="0"/>
              <a:t>completely silent </a:t>
            </a:r>
            <a:r>
              <a:rPr lang="en-US" sz="4800" dirty="0"/>
              <a:t>while I'm talking to the class- never interrupting -  then I'll let you talk a you want while you're doing your classwork. </a:t>
            </a:r>
          </a:p>
          <a:p>
            <a:pPr algn="l"/>
            <a:r>
              <a:rPr lang="en-US" sz="4800" dirty="0"/>
              <a:t>4. </a:t>
            </a:r>
            <a:r>
              <a:rPr lang="en-US" sz="4800" u="sng" dirty="0"/>
              <a:t>Mind Your Own Business</a:t>
            </a:r>
            <a:r>
              <a:rPr lang="en-US" sz="4800" dirty="0"/>
              <a:t>!!  Don’t yell out a tattle.  If it’s important, walk up &amp; tell the teacher.</a:t>
            </a:r>
          </a:p>
          <a:p>
            <a:pPr algn="l"/>
            <a:endParaRPr lang="en-US" sz="4800" dirty="0"/>
          </a:p>
          <a:p>
            <a:pPr algn="l"/>
            <a:r>
              <a:rPr lang="en-US" sz="4800" dirty="0"/>
              <a:t>All of the work is designed  to be completed in class,  no HW unless you waste time or goof off.   </a:t>
            </a:r>
          </a:p>
          <a:p>
            <a:pPr algn="l"/>
            <a:r>
              <a:rPr lang="en-US" sz="4800" dirty="0"/>
              <a:t>You can ALWAYS work with your neighbors,  except for quizzes.  </a:t>
            </a:r>
          </a:p>
          <a:p>
            <a:pPr algn="l"/>
            <a:r>
              <a:rPr lang="en-US" sz="4800" dirty="0"/>
              <a:t>Because you can work together,  there's no excuse for not finishing</a:t>
            </a:r>
          </a:p>
          <a:p>
            <a:pPr algn="l"/>
            <a:endParaRPr lang="en-US" sz="4800" dirty="0"/>
          </a:p>
          <a:p>
            <a:pPr algn="l"/>
            <a:r>
              <a:rPr lang="en-US" sz="6400" b="1" dirty="0"/>
              <a:t>Students:   YOU are in charge </a:t>
            </a:r>
            <a:r>
              <a:rPr lang="en-US" sz="6400" dirty="0"/>
              <a:t>as to whether we do worksheets or other simple activities, or do </a:t>
            </a:r>
            <a:r>
              <a:rPr lang="en-US" sz="6400" dirty="0" err="1"/>
              <a:t>pdon’t</a:t>
            </a:r>
            <a:r>
              <a:rPr lang="en-US" sz="6400" dirty="0"/>
              <a:t> do their work, waste materials on easy projects, we will NOT be getting </a:t>
            </a:r>
            <a:r>
              <a:rPr lang="en-US" sz="6400" dirty="0" err="1"/>
              <a:t>rojects</a:t>
            </a:r>
            <a:r>
              <a:rPr lang="en-US" sz="6400" dirty="0"/>
              <a:t> and robots.  If students goof off, play, run around the room, out the expensive and fragile robot kits. It could be the whole class that continues to do papers and simple assignments, or the class may get divided. Some do Robots, some do worksheets.  YOU are in charge!!  It’ up to YOU!</a:t>
            </a:r>
          </a:p>
          <a:p>
            <a:pPr algn="l"/>
            <a:endParaRPr lang="en-US" sz="4800" dirty="0"/>
          </a:p>
          <a:p>
            <a:pPr algn="l"/>
            <a:endParaRPr lang="en-US" sz="11200" dirty="0"/>
          </a:p>
          <a:p>
            <a:endParaRPr lang="en-US" dirty="0"/>
          </a:p>
        </p:txBody>
      </p:sp>
      <p:pic>
        <p:nvPicPr>
          <p:cNvPr id="4" name="Picture 3">
            <a:extLst>
              <a:ext uri="{FF2B5EF4-FFF2-40B4-BE49-F238E27FC236}">
                <a16:creationId xmlns:a16="http://schemas.microsoft.com/office/drawing/2014/main" id="{4319CC65-75AE-4B37-9D3C-C7AF2C63231C}"/>
              </a:ext>
            </a:extLst>
          </p:cNvPr>
          <p:cNvPicPr>
            <a:picLocks noChangeAspect="1"/>
          </p:cNvPicPr>
          <p:nvPr/>
        </p:nvPicPr>
        <p:blipFill rotWithShape="1">
          <a:blip r:embed="rId3"/>
          <a:srcRect l="10291" t="2150" r="16324" b="2150"/>
          <a:stretch/>
        </p:blipFill>
        <p:spPr>
          <a:xfrm>
            <a:off x="5224649" y="5185242"/>
            <a:ext cx="726141" cy="886135"/>
          </a:xfrm>
          <a:prstGeom prst="rect">
            <a:avLst/>
          </a:prstGeom>
        </p:spPr>
      </p:pic>
      <p:pic>
        <p:nvPicPr>
          <p:cNvPr id="6" name="Picture 5">
            <a:extLst>
              <a:ext uri="{FF2B5EF4-FFF2-40B4-BE49-F238E27FC236}">
                <a16:creationId xmlns:a16="http://schemas.microsoft.com/office/drawing/2014/main" id="{49A3E309-3C75-4F34-B32E-92AD190282D9}"/>
              </a:ext>
            </a:extLst>
          </p:cNvPr>
          <p:cNvPicPr>
            <a:picLocks noChangeAspect="1"/>
          </p:cNvPicPr>
          <p:nvPr/>
        </p:nvPicPr>
        <p:blipFill>
          <a:blip r:embed="rId4"/>
          <a:stretch>
            <a:fillRect/>
          </a:stretch>
        </p:blipFill>
        <p:spPr>
          <a:xfrm>
            <a:off x="6508412" y="4708407"/>
            <a:ext cx="511337" cy="1148316"/>
          </a:xfrm>
          <a:prstGeom prst="rect">
            <a:avLst/>
          </a:prstGeom>
        </p:spPr>
      </p:pic>
      <p:pic>
        <p:nvPicPr>
          <p:cNvPr id="1026" name="Picture 2" descr="500+ Pencil Pictures | Download Free Images &amp; Stock Photos on Unsplash">
            <a:extLst>
              <a:ext uri="{FF2B5EF4-FFF2-40B4-BE49-F238E27FC236}">
                <a16:creationId xmlns:a16="http://schemas.microsoft.com/office/drawing/2014/main" id="{0E798B32-7F11-45D4-8802-4682D96A83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3693" y="5282565"/>
            <a:ext cx="1037236" cy="6914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INDSTORMS® Kits for Kids - LEGO.com US">
            <a:extLst>
              <a:ext uri="{FF2B5EF4-FFF2-40B4-BE49-F238E27FC236}">
                <a16:creationId xmlns:a16="http://schemas.microsoft.com/office/drawing/2014/main" id="{553E9B39-688B-4D04-8009-8ED66DBA93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56622" y="-289498"/>
            <a:ext cx="2282271" cy="210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7716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TotalTime>
  <Words>407</Words>
  <Application>Microsoft Office PowerPoint</Application>
  <PresentationFormat>Custom</PresentationFormat>
  <Paragraphs>30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Strickland, Stephen</dc:creator>
  <cp:lastModifiedBy>Strickland, Stephen</cp:lastModifiedBy>
  <cp:revision>6</cp:revision>
  <dcterms:created xsi:type="dcterms:W3CDTF">2022-08-02T17:01:04Z</dcterms:created>
  <dcterms:modified xsi:type="dcterms:W3CDTF">2022-08-02T17:58:13Z</dcterms:modified>
</cp:coreProperties>
</file>